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25" autoAdjust="0"/>
    <p:restoredTop sz="94660"/>
  </p:normalViewPr>
  <p:slideViewPr>
    <p:cSldViewPr snapToGrid="0">
      <p:cViewPr>
        <p:scale>
          <a:sx n="95" d="100"/>
          <a:sy n="95" d="100"/>
        </p:scale>
        <p:origin x="1352" y="-32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Google Sans SemiBold"/>
              </a:rPr>
              <a:t>Project Overview</a:t>
            </a:r>
            <a:endParaRPr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74200" y="1807525"/>
            <a:ext cx="7309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TikTok leadership ask data team to develop a predictive model that can determine whether a video contains a claim or offers an opinion to reduce the backlog of user reports and prioritize them more efficiently. In this part of project, the data team conduct a hypothesis testing to analyze the relationship between </a:t>
            </a:r>
            <a:r>
              <a:rPr lang="en-US" sz="1200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verified_status</a:t>
            </a:r>
            <a:r>
              <a:rPr lang="en-US" sz="1200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sz="1200" dirty="0" err="1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video_view_count</a:t>
            </a:r>
            <a:r>
              <a:rPr lang="en-US" sz="1200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699" y="665125"/>
            <a:ext cx="7408425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Google Sans SemiBold"/>
                </a:rPr>
                <a:t>Executive Summary of Statistical Testing Results</a:t>
              </a:r>
              <a:endParaRPr sz="19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519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Presented b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y TikTok Data team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2DC378-FF3D-5ED9-0645-55D330C9BEBF}"/>
              </a:ext>
            </a:extLst>
          </p:cNvPr>
          <p:cNvSpPr txBox="1"/>
          <p:nvPr/>
        </p:nvSpPr>
        <p:spPr>
          <a:xfrm>
            <a:off x="188699" y="4081182"/>
            <a:ext cx="30318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analysis shows that there is a difference in number of view counts between verified and unverified accounts.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this result, we can conclude that there might be a fundamental behavioral differences between verified and unverified accounts.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will need to investigate more to understand this behavioral differences.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C7507-F66C-9CDC-2747-5B823292FC00}"/>
              </a:ext>
            </a:extLst>
          </p:cNvPr>
          <p:cNvSpPr txBox="1"/>
          <p:nvPr/>
        </p:nvSpPr>
        <p:spPr>
          <a:xfrm>
            <a:off x="3597088" y="3509682"/>
            <a:ext cx="40000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TikTok data team conducted 2 approaches to examine the relationship between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verified_status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video_view_count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approach was to examine the mean values of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video_view_count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each group of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verified_status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the sample data.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E9EF9-2145-4D44-25C8-7E374F00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11" y="5110120"/>
            <a:ext cx="2997354" cy="749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ACC64-B1E1-27FE-AF91-2373F8F6BF62}"/>
              </a:ext>
            </a:extLst>
          </p:cNvPr>
          <p:cNvSpPr txBox="1"/>
          <p:nvPr/>
        </p:nvSpPr>
        <p:spPr>
          <a:xfrm>
            <a:off x="3718112" y="5888978"/>
            <a:ext cx="38790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approach was two-sample hypothesis test. Similar with the first approach, the second approach also shows that the difference in the sample data is due to actual difference in the population means.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6DBF-9694-876A-D90A-F24BB9CF64AC}"/>
              </a:ext>
            </a:extLst>
          </p:cNvPr>
          <p:cNvSpPr txBox="1"/>
          <p:nvPr/>
        </p:nvSpPr>
        <p:spPr>
          <a:xfrm>
            <a:off x="3798794" y="7927041"/>
            <a:ext cx="379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data team suggests continue with the project with building a regression model on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verified_status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regression model for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verified_status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help analyze better user behavioral.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Lato</vt:lpstr>
      <vt:lpstr>Google Sans SemiBold</vt:lpstr>
      <vt:lpstr>Google Sans</vt:lpstr>
      <vt:lpstr>PT Sans Narrow</vt:lpstr>
      <vt:lpstr>Work Sans</vt:lpstr>
      <vt:lpstr>Roboto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1</cp:revision>
  <dcterms:modified xsi:type="dcterms:W3CDTF">2024-10-01T07:28:40Z</dcterms:modified>
</cp:coreProperties>
</file>